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3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91"/>
    <p:restoredTop sz="96327"/>
  </p:normalViewPr>
  <p:slideViewPr>
    <p:cSldViewPr snapToGrid="0">
      <p:cViewPr varScale="1">
        <p:scale>
          <a:sx n="149" d="100"/>
          <a:sy n="149" d="100"/>
        </p:scale>
        <p:origin x="200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AB3A824-1A51-4B26-AD58-A6D8E14F6C04}" type="datetimeFigureOut">
              <a:rPr lang="en-US" smtClean="0"/>
              <a:t>2/18/26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5920649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2/18/26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39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2/18/26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8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2/18/26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839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E5059C3-6A89-4494-99FF-5A4D6FFD50EB}" type="datetimeFigureOut">
              <a:rPr lang="en-US" smtClean="0"/>
              <a:t>2/18/26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966040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2/18/26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808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2/18/26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7927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2/18/26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309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2/18/26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481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7D525BB-DA17-4BA0-B3C8-3AC3ABC827E6}" type="datetimeFigureOut">
              <a:rPr lang="en-US" smtClean="0"/>
              <a:t>2/18/26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44751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2/18/26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0775510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2/18/26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16391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</p:sldLayoutIdLst>
  <p:hf sldNum="0"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9950A-27F9-7136-9591-C26A4101C7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1458948"/>
          </a:xfrm>
        </p:spPr>
        <p:txBody>
          <a:bodyPr>
            <a:normAutofit/>
          </a:bodyPr>
          <a:lstStyle/>
          <a:p>
            <a:r>
              <a:rPr lang="en-GB" sz="4800" b="1" dirty="0"/>
              <a:t>Ethical and Responsible Artificial Intelligence</a:t>
            </a:r>
            <a:endParaRPr lang="en-GB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9DA575-0FB1-6BF2-20D7-A22BCABEB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6" y="3429001"/>
            <a:ext cx="6831673" cy="1613516"/>
          </a:xfrm>
        </p:spPr>
        <p:txBody>
          <a:bodyPr/>
          <a:lstStyle/>
          <a:p>
            <a:r>
              <a:rPr lang="en-GB" dirty="0"/>
              <a:t>Using Technology in Ways That Respect People and Society</a:t>
            </a:r>
            <a:endParaRPr lang="en-NG" dirty="0"/>
          </a:p>
        </p:txBody>
      </p:sp>
    </p:spTree>
    <p:extLst>
      <p:ext uri="{BB962C8B-B14F-4D97-AF65-F5344CB8AC3E}">
        <p14:creationId xmlns:p14="http://schemas.microsoft.com/office/powerpoint/2010/main" val="22925835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2C8F3-7CD9-2203-005E-8C1B59182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98619"/>
          </a:xfrm>
        </p:spPr>
        <p:txBody>
          <a:bodyPr/>
          <a:lstStyle/>
          <a:p>
            <a:r>
              <a:rPr lang="en-GB" dirty="0"/>
              <a:t>Why Ethics Strengthens Innovation</a:t>
            </a: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912A8E-0A72-0C4A-0897-E73CB1695F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84419"/>
            <a:ext cx="9601200" cy="4482981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Ethical AI: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Builds trust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Reduces harm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Encourages inclusion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Supports sustainable development</a:t>
            </a:r>
          </a:p>
        </p:txBody>
      </p:sp>
    </p:spTree>
    <p:extLst>
      <p:ext uri="{BB962C8B-B14F-4D97-AF65-F5344CB8AC3E}">
        <p14:creationId xmlns:p14="http://schemas.microsoft.com/office/powerpoint/2010/main" val="24274987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B1043-598B-7B45-6C6D-8707E9BAA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32802"/>
          </a:xfrm>
        </p:spPr>
        <p:txBody>
          <a:bodyPr/>
          <a:lstStyle/>
          <a:p>
            <a:r>
              <a:rPr lang="en-GB" dirty="0"/>
              <a:t>What to Remember</a:t>
            </a: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53A02C-8E97-79D9-7615-44AD9EAB21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18602"/>
            <a:ext cx="9601200" cy="444879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AI impacts real lives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Ethics must guide technology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Fairness and privacy matter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Responsibility is shared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Young people can shape the future</a:t>
            </a:r>
          </a:p>
          <a:p>
            <a:endParaRPr lang="en-NG" dirty="0"/>
          </a:p>
        </p:txBody>
      </p:sp>
    </p:spTree>
    <p:extLst>
      <p:ext uri="{BB962C8B-B14F-4D97-AF65-F5344CB8AC3E}">
        <p14:creationId xmlns:p14="http://schemas.microsoft.com/office/powerpoint/2010/main" val="33575343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3BF01-A058-78E3-A555-2D013DADF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75531"/>
          </a:xfrm>
        </p:spPr>
        <p:txBody>
          <a:bodyPr/>
          <a:lstStyle/>
          <a:p>
            <a:r>
              <a:rPr lang="en-GB" dirty="0"/>
              <a:t>Building a Better Future with AI</a:t>
            </a: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1F34E9-5E07-CC3F-C126-B99C8843B3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61331"/>
            <a:ext cx="9601200" cy="4406069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Learn continuously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Design responsibly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Think about people first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Engage in ethical discussions</a:t>
            </a:r>
          </a:p>
        </p:txBody>
      </p:sp>
    </p:spTree>
    <p:extLst>
      <p:ext uri="{BB962C8B-B14F-4D97-AF65-F5344CB8AC3E}">
        <p14:creationId xmlns:p14="http://schemas.microsoft.com/office/powerpoint/2010/main" val="3484194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28D1D-7AB7-7040-D737-FE6D6998B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35351"/>
          </a:xfrm>
        </p:spPr>
        <p:txBody>
          <a:bodyPr>
            <a:normAutofit/>
          </a:bodyPr>
          <a:lstStyle/>
          <a:p>
            <a:r>
              <a:rPr lang="en-GB" dirty="0"/>
              <a:t>Why This Topic Matters</a:t>
            </a:r>
            <a:endParaRPr lang="en-NG" cap="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3EBBF5-F0DF-EA86-B897-A6C72EA48F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21151"/>
            <a:ext cx="9601200" cy="4346249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This session aims to: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Explain what ethical AI means in simple terms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Highlight the impact of AI on people and society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Encourage responsible use of technology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Build awareness of fairness, privacy, and accountability</a:t>
            </a:r>
          </a:p>
        </p:txBody>
      </p:sp>
    </p:spTree>
    <p:extLst>
      <p:ext uri="{BB962C8B-B14F-4D97-AF65-F5344CB8AC3E}">
        <p14:creationId xmlns:p14="http://schemas.microsoft.com/office/powerpoint/2010/main" val="502594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F3E8A-35AD-834B-BF22-96CACBAC2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18260"/>
          </a:xfrm>
        </p:spPr>
        <p:txBody>
          <a:bodyPr>
            <a:normAutofit/>
          </a:bodyPr>
          <a:lstStyle/>
          <a:p>
            <a:r>
              <a:rPr lang="en-GB" b="1" dirty="0"/>
              <a:t>Understanding AI in Simple Terms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C5B29-8751-8928-CDF2-8A392440F8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04060"/>
            <a:ext cx="9601200" cy="436334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Artificial Intelligence (AI) refers to systems that can: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Learn from data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Make predictions or recommendations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Support human decision-making</a:t>
            </a:r>
          </a:p>
          <a:p>
            <a:pPr marL="0" indent="0">
              <a:buNone/>
            </a:pPr>
            <a:r>
              <a:rPr lang="en-GB" b="1" dirty="0"/>
              <a:t>Everyday Examples: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Recommendation systems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Voice assistants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Automated decision tools</a:t>
            </a:r>
          </a:p>
        </p:txBody>
      </p:sp>
    </p:spTree>
    <p:extLst>
      <p:ext uri="{BB962C8B-B14F-4D97-AF65-F5344CB8AC3E}">
        <p14:creationId xmlns:p14="http://schemas.microsoft.com/office/powerpoint/2010/main" val="1980664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64B3A-27D1-E3F6-76B3-4C6059AF8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09714"/>
          </a:xfrm>
        </p:spPr>
        <p:txBody>
          <a:bodyPr>
            <a:normAutofit/>
          </a:bodyPr>
          <a:lstStyle/>
          <a:p>
            <a:r>
              <a:rPr lang="en-GB" dirty="0"/>
              <a:t>The Human Impact of Technology</a:t>
            </a: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5A67AA-AC81-B10F-B13F-F9A4305AAB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76286"/>
            <a:ext cx="9601200" cy="35814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AI systems can affect: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Jobs and opportunities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Access to services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Privacy and personal data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Trust in institutions</a:t>
            </a:r>
          </a:p>
          <a:p>
            <a:pPr marL="0" indent="0">
              <a:buNone/>
            </a:pPr>
            <a:r>
              <a:rPr lang="en-GB" b="1" dirty="0"/>
              <a:t>Key Message:</a:t>
            </a:r>
            <a:br>
              <a:rPr lang="en-GB" dirty="0"/>
            </a:br>
            <a:r>
              <a:rPr lang="en-GB" dirty="0"/>
              <a:t>Technology choices can help or harm people.</a:t>
            </a:r>
          </a:p>
        </p:txBody>
      </p:sp>
    </p:spTree>
    <p:extLst>
      <p:ext uri="{BB962C8B-B14F-4D97-AF65-F5344CB8AC3E}">
        <p14:creationId xmlns:p14="http://schemas.microsoft.com/office/powerpoint/2010/main" val="745967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ACF60-BCD3-9895-DE24-9A98692C3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75531"/>
          </a:xfrm>
        </p:spPr>
        <p:txBody>
          <a:bodyPr>
            <a:normAutofit/>
          </a:bodyPr>
          <a:lstStyle/>
          <a:p>
            <a:r>
              <a:rPr lang="en-GB" dirty="0"/>
              <a:t>Key Principles of Ethical AI</a:t>
            </a: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C4C23-48D3-F47E-B4F2-C65C6DE942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61331"/>
            <a:ext cx="9601200" cy="4406069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Ethical AI means: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Fairness (no discrimination)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Transparency (clear decisions)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Accountability (knowing who is responsible)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Privacy protection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Human oversight</a:t>
            </a:r>
          </a:p>
        </p:txBody>
      </p:sp>
    </p:spTree>
    <p:extLst>
      <p:ext uri="{BB962C8B-B14F-4D97-AF65-F5344CB8AC3E}">
        <p14:creationId xmlns:p14="http://schemas.microsoft.com/office/powerpoint/2010/main" val="1174827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258F6-CF2D-20B3-AEDD-D345816B5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58439"/>
          </a:xfrm>
        </p:spPr>
        <p:txBody>
          <a:bodyPr>
            <a:normAutofit/>
          </a:bodyPr>
          <a:lstStyle/>
          <a:p>
            <a:r>
              <a:rPr lang="en-GB" dirty="0"/>
              <a:t>When Things Go Wrong</a:t>
            </a: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AE433-C61A-1207-609E-90B3313996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44239"/>
            <a:ext cx="9601200" cy="4423161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Unethical AI can lead to: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Biased decisions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Misuse of personal data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Lack of accountability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Harm to vulnerable groups</a:t>
            </a:r>
          </a:p>
          <a:p>
            <a:pPr marL="0" indent="0">
              <a:buNone/>
            </a:pPr>
            <a:r>
              <a:rPr lang="en-GB" b="1" dirty="0"/>
              <a:t>Lesson:</a:t>
            </a:r>
            <a:br>
              <a:rPr lang="en-GB" dirty="0"/>
            </a:br>
            <a:r>
              <a:rPr lang="en-GB" dirty="0"/>
              <a:t>Ethics must be considered from the beginning.</a:t>
            </a:r>
          </a:p>
        </p:txBody>
      </p:sp>
    </p:spTree>
    <p:extLst>
      <p:ext uri="{BB962C8B-B14F-4D97-AF65-F5344CB8AC3E}">
        <p14:creationId xmlns:p14="http://schemas.microsoft.com/office/powerpoint/2010/main" val="3252328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009B8-9DCB-C73B-4E9A-97EFA1175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09714"/>
          </a:xfrm>
        </p:spPr>
        <p:txBody>
          <a:bodyPr>
            <a:normAutofit/>
          </a:bodyPr>
          <a:lstStyle/>
          <a:p>
            <a:r>
              <a:rPr lang="en-GB" dirty="0"/>
              <a:t>Data Is About People</a:t>
            </a: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D0ECB8-5D68-A589-B7F8-2AB7D429D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95514"/>
            <a:ext cx="9601200" cy="4371886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Responsible data use requires: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Consent and awareness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Data security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Minimizing data collection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Respecting human dignity</a:t>
            </a:r>
          </a:p>
          <a:p>
            <a:pPr marL="0" indent="0">
              <a:buNone/>
            </a:pPr>
            <a:r>
              <a:rPr lang="en-GB" b="1" dirty="0"/>
              <a:t>Reminder:</a:t>
            </a:r>
            <a:br>
              <a:rPr lang="en-GB" dirty="0"/>
            </a:br>
            <a:r>
              <a:rPr lang="en-GB" dirty="0"/>
              <a:t>Behind every dataset are real people.</a:t>
            </a:r>
          </a:p>
        </p:txBody>
      </p:sp>
    </p:spTree>
    <p:extLst>
      <p:ext uri="{BB962C8B-B14F-4D97-AF65-F5344CB8AC3E}">
        <p14:creationId xmlns:p14="http://schemas.microsoft.com/office/powerpoint/2010/main" val="29955986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09A60-4A9D-1BCA-6498-7D53D7D30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84077"/>
          </a:xfrm>
        </p:spPr>
        <p:txBody>
          <a:bodyPr>
            <a:normAutofit/>
          </a:bodyPr>
          <a:lstStyle/>
          <a:p>
            <a:r>
              <a:rPr lang="en-GB" dirty="0"/>
              <a:t>Who Is Responsible for Ethical AI?</a:t>
            </a: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D251E-45D5-29C4-0A4E-BAC6994205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69877"/>
            <a:ext cx="9601200" cy="4397523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Ethical AI is the responsibility of: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Developers and engineers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Organizations and institutions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Policymakers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Communities and users</a:t>
            </a:r>
          </a:p>
          <a:p>
            <a:pPr marL="0" indent="0">
              <a:buNone/>
            </a:pPr>
            <a:r>
              <a:rPr lang="en-GB" b="1" dirty="0"/>
              <a:t>Message:</a:t>
            </a:r>
            <a:br>
              <a:rPr lang="en-GB" dirty="0"/>
            </a:br>
            <a:r>
              <a:rPr lang="en-GB" dirty="0"/>
              <a:t>Everyone has a role to play.</a:t>
            </a:r>
          </a:p>
        </p:txBody>
      </p:sp>
    </p:spTree>
    <p:extLst>
      <p:ext uri="{BB962C8B-B14F-4D97-AF65-F5344CB8AC3E}">
        <p14:creationId xmlns:p14="http://schemas.microsoft.com/office/powerpoint/2010/main" val="25848395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B64A2-2CEB-BCB3-F49D-41A6B832E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24256"/>
          </a:xfrm>
        </p:spPr>
        <p:txBody>
          <a:bodyPr/>
          <a:lstStyle/>
          <a:p>
            <a:r>
              <a:rPr lang="en-GB" dirty="0"/>
              <a:t>Your Role in Ethical Innovation</a:t>
            </a: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3A3784-A4CA-4F80-D31D-DD1789D792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10056"/>
            <a:ext cx="9601200" cy="4457344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Students and NYSC members can: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Learn ethical technology principles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Ask critical questions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Design inclusive solutions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Promote responsible practices</a:t>
            </a:r>
          </a:p>
        </p:txBody>
      </p:sp>
    </p:spTree>
    <p:extLst>
      <p:ext uri="{BB962C8B-B14F-4D97-AF65-F5344CB8AC3E}">
        <p14:creationId xmlns:p14="http://schemas.microsoft.com/office/powerpoint/2010/main" val="1753346670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{76ED1080-A40C-1546-A5C5-527E5C133142}tf10001072</Template>
  <TotalTime>43</TotalTime>
  <Words>335</Words>
  <Application>Microsoft Macintosh PowerPoint</Application>
  <PresentationFormat>Widescreen</PresentationFormat>
  <Paragraphs>75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Franklin Gothic Book</vt:lpstr>
      <vt:lpstr>Crop</vt:lpstr>
      <vt:lpstr>Ethical and Responsible Artificial Intelligence</vt:lpstr>
      <vt:lpstr>Why This Topic Matters</vt:lpstr>
      <vt:lpstr>Understanding AI in Simple Terms</vt:lpstr>
      <vt:lpstr>The Human Impact of Technology</vt:lpstr>
      <vt:lpstr>Key Principles of Ethical AI</vt:lpstr>
      <vt:lpstr>When Things Go Wrong</vt:lpstr>
      <vt:lpstr>Data Is About People</vt:lpstr>
      <vt:lpstr>Who Is Responsible for Ethical AI?</vt:lpstr>
      <vt:lpstr>Your Role in Ethical Innovation</vt:lpstr>
      <vt:lpstr>Why Ethics Strengthens Innovation</vt:lpstr>
      <vt:lpstr>What to Remember</vt:lpstr>
      <vt:lpstr>Building a Better Future with AI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Misinformation &amp; Digital Literacy</dc:title>
  <dc:creator>Busayo_Omidiji</dc:creator>
  <cp:lastModifiedBy>Busayo_Omidiji</cp:lastModifiedBy>
  <cp:revision>3</cp:revision>
  <dcterms:created xsi:type="dcterms:W3CDTF">2026-02-08T15:09:13Z</dcterms:created>
  <dcterms:modified xsi:type="dcterms:W3CDTF">2026-02-18T01:10:32Z</dcterms:modified>
</cp:coreProperties>
</file>